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8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7683AC5-1DCB-4B9D-B549-89509A2B4CDA}" type="datetimeFigureOut">
              <a:rPr lang="ru-RU"/>
              <a:pPr>
                <a:defRPr/>
              </a:pPr>
              <a:t>02.02.2015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A9AF540-41D6-451B-8F9D-98135AD3AB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C546B-587E-4360-81A6-7AAC034E1A18}" type="datetime1">
              <a:rPr lang="ru-RU"/>
              <a:pPr>
                <a:defRPr/>
              </a:pPr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AFD52-4D1E-46F1-9E36-BDEF95CF83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9AECA2-7364-45C3-AF34-F77A980BF392}" type="datetime1">
              <a:rPr lang="ru-RU"/>
              <a:pPr>
                <a:defRPr/>
              </a:pPr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8910C-2CD1-489B-87DD-A905E94508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EEA12-44CA-44F7-A99F-68CAAB88BE57}" type="datetime1">
              <a:rPr lang="ru-RU"/>
              <a:pPr>
                <a:defRPr/>
              </a:pPr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C8A7F-23F8-413E-BF58-400C27B750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93504-F6B0-4A1F-8F88-10FCA663C585}" type="datetime1">
              <a:rPr lang="ru-RU"/>
              <a:pPr>
                <a:defRPr/>
              </a:pPr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1BF7E-42BC-466B-B7FF-884C9B6169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C9CA-1AD0-4B45-BD5E-290AA82005AA}" type="datetime1">
              <a:rPr lang="ru-RU"/>
              <a:pPr>
                <a:defRPr/>
              </a:pPr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9A650-D025-4C50-A402-359D0706A0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A9C1CA-E3C9-4BF2-BF5F-DDFFCE930336}" type="datetime1">
              <a:rPr lang="ru-RU"/>
              <a:pPr>
                <a:defRPr/>
              </a:pPr>
              <a:t>02.02.2015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4E710-BD41-457B-9E17-BFF05C17CE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DAD78-D4E9-4C78-9C16-8A6055535BD2}" type="datetime1">
              <a:rPr lang="ru-RU"/>
              <a:pPr>
                <a:defRPr/>
              </a:pPr>
              <a:t>02.02.2015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592D10-443E-4E7C-92BC-27BC77E214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32CD94-5489-4F82-AE06-54168F9DE0FD}" type="datetime1">
              <a:rPr lang="ru-RU"/>
              <a:pPr>
                <a:defRPr/>
              </a:pPr>
              <a:t>02.02.2015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A60F3D-7CEA-4169-A9FF-77DF091F44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5B761-BF05-46E6-A0E0-FBCF555201AB}" type="datetime1">
              <a:rPr lang="ru-RU"/>
              <a:pPr>
                <a:defRPr/>
              </a:pPr>
              <a:t>02.02.2015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40DA9-D57C-44FC-90AA-1C760FA0C7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181439-470A-4DDE-8FE2-F610C88CD2C2}" type="datetime1">
              <a:rPr lang="ru-RU"/>
              <a:pPr>
                <a:defRPr/>
              </a:pPr>
              <a:t>02.02.2015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8742F0-94FF-4533-B252-F1C87D2788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B90847-EC8B-494C-9E9D-72ACC34980B4}" type="datetime1">
              <a:rPr lang="ru-RU"/>
              <a:pPr>
                <a:defRPr/>
              </a:pPr>
              <a:t>02.02.2015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44ECB-F91A-4841-B72E-7BBE0E6998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C6F7EF1-5F6F-46CB-9433-E21D576FD764}" type="datetime1">
              <a:rPr lang="ru-RU"/>
              <a:pPr>
                <a:defRPr/>
              </a:pPr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AFED0C1-E7F4-4AEC-912E-8093731621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Krugovorot%20dobra%20v%20prirode%20_).720.mp4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Documents and Settings\Aida\Рабочий стол\НОвая ГРАФИКА сборник\детские рисунки\03700102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313" y="1214438"/>
            <a:ext cx="4357687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Заголовок 1"/>
          <p:cNvSpPr>
            <a:spLocks noGrp="1"/>
          </p:cNvSpPr>
          <p:nvPr>
            <p:ph type="ctrTitle"/>
          </p:nvPr>
        </p:nvSpPr>
        <p:spPr>
          <a:xfrm>
            <a:off x="5148064" y="764704"/>
            <a:ext cx="3528392" cy="1470025"/>
          </a:xfrm>
        </p:spPr>
        <p:txBody>
          <a:bodyPr/>
          <a:lstStyle/>
          <a:p>
            <a:r>
              <a:rPr lang="ru-RU" sz="3200" b="1" dirty="0" smtClean="0"/>
              <a:t>Свободное время и семейный досуг.</a:t>
            </a:r>
          </a:p>
        </p:txBody>
      </p:sp>
      <p:sp>
        <p:nvSpPr>
          <p:cNvPr id="4" name="Овал 3"/>
          <p:cNvSpPr/>
          <p:nvPr/>
        </p:nvSpPr>
        <p:spPr>
          <a:xfrm>
            <a:off x="5572125" y="285750"/>
            <a:ext cx="357188" cy="357188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14313" y="6215063"/>
            <a:ext cx="357187" cy="357187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428875" y="285750"/>
            <a:ext cx="357188" cy="357188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8429625" y="6357938"/>
            <a:ext cx="357188" cy="357187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8572500" y="428625"/>
            <a:ext cx="357188" cy="357188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1071563" y="285750"/>
            <a:ext cx="357187" cy="357188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Дата 1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0717FCC-15AD-414A-BDBC-7AF34E0BA9A1}" type="datetime1">
              <a:rPr lang="ru-RU"/>
              <a:pPr>
                <a:defRPr/>
              </a:pPr>
              <a:t>02.02.2015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B5B42D-055B-4339-B55C-DDF2EB676FCD}" type="slidenum">
              <a:rPr lang="ru-RU"/>
              <a:pPr>
                <a:defRPr/>
              </a:pPr>
              <a:t>1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6" descr="D:\ДОБРО\004055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928688"/>
            <a:ext cx="8429625" cy="559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Заголовок 4"/>
          <p:cNvSpPr>
            <a:spLocks noGrp="1"/>
          </p:cNvSpPr>
          <p:nvPr>
            <p:ph type="title"/>
          </p:nvPr>
        </p:nvSpPr>
        <p:spPr>
          <a:xfrm>
            <a:off x="722313" y="2357438"/>
            <a:ext cx="7772400" cy="3411537"/>
          </a:xfrm>
        </p:spPr>
        <p:txBody>
          <a:bodyPr/>
          <a:lstStyle/>
          <a:p>
            <a:pPr eaLnBrk="1" hangingPunct="1">
              <a:defRPr/>
            </a:pPr>
            <a:r>
              <a:rPr lang="en-US" sz="1000" dirty="0" err="1" smtClean="0">
                <a:hlinkClick r:id="rId3" action="ppaction://hlinkfile"/>
              </a:rPr>
              <a:t>Krugovorot</a:t>
            </a:r>
            <a:r>
              <a:rPr lang="en-US" sz="1000" dirty="0" smtClean="0">
                <a:hlinkClick r:id="rId3" action="ppaction://hlinkfile"/>
              </a:rPr>
              <a:t> dobra v </a:t>
            </a:r>
            <a:r>
              <a:rPr lang="en-US" sz="1000" dirty="0" err="1" smtClean="0">
                <a:hlinkClick r:id="rId3" action="ppaction://hlinkfile"/>
              </a:rPr>
              <a:t>prirode</a:t>
            </a:r>
            <a:r>
              <a:rPr lang="en-US" sz="1000" dirty="0" smtClean="0">
                <a:hlinkClick r:id="rId3" action="ppaction://hlinkfile"/>
              </a:rPr>
              <a:t> _).720.mp4</a:t>
            </a:r>
            <a:endParaRPr lang="ru-RU" sz="1000" dirty="0" smtClean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722313" y="0"/>
            <a:ext cx="7772400" cy="1857375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4000" b="1" dirty="0" smtClean="0"/>
              <a:t>               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«Всё в твоих руках»</a:t>
            </a:r>
            <a:endParaRPr lang="ru-RU" sz="40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2267744" y="4725144"/>
            <a:ext cx="4053136" cy="1143000"/>
          </a:xfrm>
        </p:spPr>
        <p:txBody>
          <a:bodyPr/>
          <a:lstStyle/>
          <a:p>
            <a:r>
              <a:rPr lang="ru-RU" b="1" i="1" dirty="0" smtClean="0"/>
              <a:t>Л. А. Сенеки</a:t>
            </a:r>
            <a:endParaRPr lang="ru-RU" b="1" dirty="0" smtClean="0"/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3412976"/>
          </a:xfrm>
        </p:spPr>
        <p:txBody>
          <a:bodyPr/>
          <a:lstStyle/>
          <a:p>
            <a:pPr lvl="0"/>
            <a:r>
              <a:rPr lang="ru-RU" dirty="0" smtClean="0"/>
              <a:t>«Береги и копи время, отвоюй себя для себя самого...»</a:t>
            </a:r>
          </a:p>
          <a:p>
            <a:pPr lvl="0"/>
            <a:r>
              <a:rPr lang="ru-RU" dirty="0" smtClean="0"/>
              <a:t>«Всё у нас чужое, одно лишь время наше...»</a:t>
            </a:r>
          </a:p>
          <a:p>
            <a:pPr lvl="0"/>
            <a:r>
              <a:rPr lang="ru-RU" dirty="0" smtClean="0"/>
              <a:t>«Не упускай ни часу, удержишь в руках сегодняшний день, меньше будешь зависеть от завтрашнего...»</a:t>
            </a:r>
          </a:p>
          <a:p>
            <a:pPr>
              <a:buNone/>
            </a:pPr>
            <a:endParaRPr lang="ru-RU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019C5989-86E6-4878-8C26-06F0E385FB80}" type="datetime1">
              <a:rPr lang="ru-RU"/>
              <a:pPr>
                <a:defRPr/>
              </a:pPr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191639-50A8-438E-8DB9-BEB21804E44B}" type="slidenum">
              <a:rPr lang="ru-RU"/>
              <a:pPr>
                <a:defRPr/>
              </a:pPr>
              <a:t>2</a:t>
            </a:fld>
            <a:endParaRPr lang="ru-RU"/>
          </a:p>
        </p:txBody>
      </p:sp>
      <p:pic>
        <p:nvPicPr>
          <p:cNvPr id="7" name="Рисунок 6" descr="9914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16216" y="3789040"/>
            <a:ext cx="1828800" cy="2569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0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/>
          <a:lstStyle/>
          <a:p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Знаете ли Вы, как ваш ребёнок проводит свободное время?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Содержимое 6" descr="mult_mai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2060848"/>
            <a:ext cx="3600400" cy="26882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DB93504-F6B0-4A1F-8F88-10FCA663C585}" type="datetime1">
              <a:rPr lang="ru-RU" smtClean="0"/>
              <a:pPr>
                <a:defRPr/>
              </a:pPr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F1BF7E-42BC-466B-B7FF-884C9B6169D7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pic>
        <p:nvPicPr>
          <p:cNvPr id="8" name="Рисунок 7" descr="adult-chat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3789040"/>
            <a:ext cx="3896856" cy="25953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43000"/>
          </a:xfrm>
        </p:spPr>
        <p:txBody>
          <a:bodyPr/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800" b="1" dirty="0" smtClean="0"/>
              <a:t>Организация досуга.</a:t>
            </a: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dirty="0"/>
          </a:p>
        </p:txBody>
      </p:sp>
      <p:pic>
        <p:nvPicPr>
          <p:cNvPr id="9" name="Содержимое 8" descr="5175389-family-at-home-reading-book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64088" y="1988840"/>
            <a:ext cx="3116078" cy="21890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611560" y="2060849"/>
            <a:ext cx="4824536" cy="2520279"/>
          </a:xfrm>
        </p:spPr>
        <p:txBody>
          <a:bodyPr/>
          <a:lstStyle/>
          <a:p>
            <a:pPr lvl="0"/>
            <a:r>
              <a:rPr lang="ru-RU" dirty="0" smtClean="0"/>
              <a:t>Несёт маленькому человеку первую радость открытия борьбы добра со злом. </a:t>
            </a:r>
          </a:p>
          <a:p>
            <a:pPr lvl="0"/>
            <a:r>
              <a:rPr lang="ru-RU" dirty="0" smtClean="0"/>
              <a:t>Будит фантазию.</a:t>
            </a:r>
          </a:p>
          <a:p>
            <a:pPr lvl="0"/>
            <a:r>
              <a:rPr lang="ru-RU" dirty="0" smtClean="0"/>
              <a:t>Развивает воображение.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DB93504-F6B0-4A1F-8F88-10FCA663C585}" type="datetime1">
              <a:rPr lang="ru-RU" smtClean="0"/>
              <a:pPr>
                <a:defRPr/>
              </a:pPr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F1BF7E-42BC-466B-B7FF-884C9B6169D7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123728" y="1340768"/>
            <a:ext cx="480990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Чтение литературы</a:t>
            </a:r>
            <a:endParaRPr lang="ru-RU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" name="Рисунок 9" descr="R0066721-w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80112" y="4293096"/>
            <a:ext cx="2880320" cy="19190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SC2-0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667566">
            <a:off x="4223606" y="4430587"/>
            <a:ext cx="1282140" cy="1874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build="p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1844824"/>
            <a:ext cx="4038600" cy="3701008"/>
          </a:xfrm>
        </p:spPr>
        <p:txBody>
          <a:bodyPr/>
          <a:lstStyle/>
          <a:p>
            <a:pPr lvl="0"/>
            <a:r>
              <a:rPr lang="ru-RU" dirty="0" smtClean="0"/>
              <a:t>домашние географические путешествия, </a:t>
            </a:r>
          </a:p>
          <a:p>
            <a:pPr lvl="0"/>
            <a:r>
              <a:rPr lang="ru-RU" dirty="0" smtClean="0"/>
              <a:t>исторические викторины, </a:t>
            </a:r>
          </a:p>
          <a:p>
            <a:pPr lvl="0"/>
            <a:r>
              <a:rPr lang="ru-RU" dirty="0" smtClean="0"/>
              <a:t>различные лингвистические состязания.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9" name="Содержимое 8" descr="1304103268_1303362452_1014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211960" y="1772816"/>
            <a:ext cx="4038600" cy="26994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FA9C1CA-E3C9-4BF2-BF5F-DDFFCE930336}" type="datetime1">
              <a:rPr lang="ru-RU" smtClean="0"/>
              <a:pPr>
                <a:defRPr/>
              </a:pPr>
              <a:t>02.02.2015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24E710-BD41-457B-9E17-BFF05C17CED5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123728" y="836712"/>
            <a:ext cx="496898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Совместные игры </a:t>
            </a:r>
            <a:endParaRPr lang="ru-RU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FA9C1CA-E3C9-4BF2-BF5F-DDFFCE930336}" type="datetime1">
              <a:rPr lang="ru-RU" smtClean="0"/>
              <a:pPr>
                <a:defRPr/>
              </a:pPr>
              <a:t>02.02.2015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24E710-BD41-457B-9E17-BFF05C17CED5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282004" y="692696"/>
            <a:ext cx="667201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Коллективные  семейные </a:t>
            </a:r>
          </a:p>
          <a:p>
            <a:pPr algn="ctr"/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прогулки и занятие спортом</a:t>
            </a:r>
            <a:endParaRPr lang="ru-RU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1" name="Рисунок 10" descr="kenujsmb eggn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1916832"/>
            <a:ext cx="2945904" cy="22094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m_443ee49e19f0d9d4a88b31365abad42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1916832"/>
            <a:ext cx="3797627" cy="2139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sembpy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99792" y="3933056"/>
            <a:ext cx="3443461" cy="22537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4968552"/>
          </a:xfrm>
        </p:spPr>
        <p:txBody>
          <a:bodyPr/>
          <a:lstStyle/>
          <a:p>
            <a:pPr lvl="0"/>
            <a:r>
              <a:rPr lang="ru-RU" sz="2500" b="1" dirty="0" smtClean="0"/>
              <a:t>коллекционирование, </a:t>
            </a:r>
          </a:p>
          <a:p>
            <a:pPr lvl="0"/>
            <a:r>
              <a:rPr lang="ru-RU" sz="2500" b="1" dirty="0" smtClean="0"/>
              <a:t>техническое конструирование, </a:t>
            </a:r>
          </a:p>
          <a:p>
            <a:pPr lvl="0"/>
            <a:r>
              <a:rPr lang="ru-RU" sz="2500" b="1" dirty="0" smtClean="0"/>
              <a:t>вязание, </a:t>
            </a:r>
          </a:p>
          <a:p>
            <a:pPr lvl="0"/>
            <a:r>
              <a:rPr lang="ru-RU" sz="2500" b="1" dirty="0" smtClean="0"/>
              <a:t>фотография, </a:t>
            </a:r>
          </a:p>
          <a:p>
            <a:pPr lvl="0"/>
            <a:r>
              <a:rPr lang="ru-RU" sz="2500" b="1" dirty="0" smtClean="0"/>
              <a:t>сбор грибов, </a:t>
            </a:r>
          </a:p>
          <a:p>
            <a:pPr lvl="0"/>
            <a:r>
              <a:rPr lang="ru-RU" sz="2500" b="1" dirty="0" smtClean="0"/>
              <a:t>выращивание цветов, </a:t>
            </a:r>
          </a:p>
          <a:p>
            <a:pPr lvl="0"/>
            <a:r>
              <a:rPr lang="ru-RU" sz="2500" b="1" dirty="0" smtClean="0"/>
              <a:t>разведение кроликов, </a:t>
            </a:r>
          </a:p>
          <a:p>
            <a:pPr lvl="0"/>
            <a:r>
              <a:rPr lang="ru-RU" sz="2500" b="1" dirty="0" smtClean="0"/>
              <a:t>рыбалка, </a:t>
            </a:r>
          </a:p>
          <a:p>
            <a:pPr lvl="0"/>
            <a:r>
              <a:rPr lang="ru-RU" sz="2500" b="1" dirty="0" smtClean="0"/>
              <a:t>туризм, </a:t>
            </a:r>
          </a:p>
          <a:p>
            <a:pPr lvl="0"/>
            <a:r>
              <a:rPr lang="ru-RU" sz="2500" b="1" dirty="0" smtClean="0"/>
              <a:t>проведение интеллектуально насыщенных вечеринок.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DB93504-F6B0-4A1F-8F88-10FCA663C585}" type="datetime1">
              <a:rPr lang="ru-RU" smtClean="0"/>
              <a:pPr>
                <a:defRPr/>
              </a:pPr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F1BF7E-42BC-466B-B7FF-884C9B6169D7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764704"/>
            <a:ext cx="82089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Развивать любительские занятия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3340968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Научите детей:</a:t>
            </a:r>
          </a:p>
          <a:p>
            <a:pPr lvl="0"/>
            <a:r>
              <a:rPr lang="ru-RU" dirty="0" smtClean="0"/>
              <a:t>слушать музыку, </a:t>
            </a:r>
          </a:p>
          <a:p>
            <a:pPr lvl="0"/>
            <a:r>
              <a:rPr lang="ru-RU" dirty="0" smtClean="0"/>
              <a:t>понимать её, </a:t>
            </a:r>
          </a:p>
          <a:p>
            <a:r>
              <a:rPr lang="ru-RU" dirty="0" smtClean="0"/>
              <a:t>создайте атмосферу уважения к любой музыке: инструментальной,  классической, симфонической, и любой другой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DB93504-F6B0-4A1F-8F88-10FCA663C585}" type="datetime1">
              <a:rPr lang="ru-RU" smtClean="0"/>
              <a:pPr>
                <a:defRPr/>
              </a:pPr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F1BF7E-42BC-466B-B7FF-884C9B6169D7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764704"/>
            <a:ext cx="665701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Музыка, искусство, театр</a:t>
            </a:r>
            <a:endParaRPr lang="ru-RU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8" name="Рисунок 7" descr="video-library_overvie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6" y="4653136"/>
            <a:ext cx="2819400" cy="1771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340769"/>
            <a:ext cx="8676456" cy="2592287"/>
          </a:xfrm>
        </p:spPr>
        <p:txBody>
          <a:bodyPr/>
          <a:lstStyle/>
          <a:p>
            <a:pPr lvl="0"/>
            <a:r>
              <a:rPr lang="ru-RU" sz="2800" dirty="0" smtClean="0"/>
              <a:t>К рисунку ребёнка относитесь с уважением;</a:t>
            </a:r>
          </a:p>
          <a:p>
            <a:pPr lvl="0"/>
            <a:r>
              <a:rPr lang="ru-RU" sz="2800" dirty="0" smtClean="0"/>
              <a:t>Насмешки над рисунком ребёнка недопустимы;</a:t>
            </a:r>
          </a:p>
          <a:p>
            <a:pPr lvl="0"/>
            <a:r>
              <a:rPr lang="ru-RU" sz="2800" dirty="0" smtClean="0"/>
              <a:t>Научите ребёнка уважать свой рисунок, беречь его.</a:t>
            </a:r>
          </a:p>
          <a:p>
            <a:pPr lvl="0"/>
            <a:r>
              <a:rPr lang="ru-RU" sz="2800" dirty="0" smtClean="0"/>
              <a:t>Будьте терпеливы к выполнению творческих работ ребёнка.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DB93504-F6B0-4A1F-8F88-10FCA663C585}" type="datetime1">
              <a:rPr lang="ru-RU" smtClean="0"/>
              <a:pPr>
                <a:defRPr/>
              </a:pPr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F1BF7E-42BC-466B-B7FF-884C9B6169D7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555776" y="620688"/>
            <a:ext cx="322133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Рисование</a:t>
            </a:r>
            <a:endParaRPr lang="ru-RU" sz="4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8" name="Рисунок 7" descr="9832845-mom-with-a-child-draws-with-pencil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16" y="3717032"/>
            <a:ext cx="3810000" cy="2533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10250518806e69974ac6a5e831a6157eafb03f620bc_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3861048"/>
            <a:ext cx="3493724" cy="23487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0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theme/theme1.xml><?xml version="1.0" encoding="utf-8"?>
<a:theme xmlns:a="http://schemas.openxmlformats.org/drawingml/2006/main" name="Как организовать свободное время ребёнка">
  <a:themeElements>
    <a:clrScheme name="Другая 47">
      <a:dk1>
        <a:srgbClr val="8E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Как организовать свободное время ребёнка</Template>
  <TotalTime>111</TotalTime>
  <Words>239</Words>
  <Application>Microsoft Office PowerPoint</Application>
  <PresentationFormat>Экран (4:3)</PresentationFormat>
  <Paragraphs>67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Как организовать свободное время ребёнка</vt:lpstr>
      <vt:lpstr>Свободное время и семейный досуг.</vt:lpstr>
      <vt:lpstr>Л. А. Сенеки</vt:lpstr>
      <vt:lpstr>  Знаете ли Вы, как ваш ребёнок проводит свободное время? </vt:lpstr>
      <vt:lpstr> Организация досуга. </vt:lpstr>
      <vt:lpstr>Слайд 5</vt:lpstr>
      <vt:lpstr>Слайд 6</vt:lpstr>
      <vt:lpstr>Слайд 7</vt:lpstr>
      <vt:lpstr>Слайд 8</vt:lpstr>
      <vt:lpstr>Слайд 9</vt:lpstr>
      <vt:lpstr>Krugovorot dobra v prirode _).720.mp4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организовать свободное время ребёнка?</dc:title>
  <dc:creator>123</dc:creator>
  <dc:description>http://aida.ucoz.ru</dc:description>
  <cp:lastModifiedBy>Лев</cp:lastModifiedBy>
  <cp:revision>33</cp:revision>
  <dcterms:created xsi:type="dcterms:W3CDTF">2012-02-26T15:29:43Z</dcterms:created>
  <dcterms:modified xsi:type="dcterms:W3CDTF">2015-02-02T16:19:18Z</dcterms:modified>
  <cp:category>шаблоны к Powerpoint</cp:category>
</cp:coreProperties>
</file>